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29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011E-8AD9-4156-B774-051E61F81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CDC33A-4174-4D63-BFE1-E0E0DBA58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86902-9B1F-40D4-9A9E-D6A55CAD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B0CC2-370A-48C2-893D-867BCD96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27FB9-5A40-4DD0-AA0B-5C6612BB7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64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E969-502A-4C5E-BA7E-A25FD3EF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694B5-13CE-4687-9131-DA6920058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1FC5-A495-4485-BE0F-5983EA08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DCA6D-683D-4215-89BD-A259D657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210E9-AF4B-45A0-AD60-AC45BBCC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42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3058-BB82-428C-9DF4-CE95A867D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AA4AA-F7CA-4A45-972B-11DE07749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E8295-7369-489B-875D-689CC434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B9DA3-9FCB-4F27-9D09-3784CB9BA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ED342-46CE-4247-9177-8401D8B0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396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47F88-A7C7-4E6F-BA1F-6E207AA9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2B3CF-CDAE-4F5B-A9D7-6CE4BEF30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FF9D2-AB25-4E38-96C6-14402CA02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D15D5-0E6A-43A6-935F-6CBA4F36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6286D-C41E-492B-8315-BEA9A5BE3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2A170-B989-4564-8547-CCCA9D94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117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CB6B5-AEBF-4FC2-8437-7ACF969B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73770-D9D2-4BA7-AB85-80960D85C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5D9B6-0CC9-408E-8BDF-FC8366FC2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A126D-97B0-4C0D-A5B1-F28EBAE93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60C84-1190-4C25-8DD1-04DEF6F43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6E829B-8AD8-4251-9463-68DAEA0F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EF57A-BC74-45C7-A13F-A884A2483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5D661-29AF-4A49-AFEC-7E4D702C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1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51C6-92C3-46B0-BE1D-E3416B70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2ACA8-CDFD-47DD-9610-FD3DBC391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DD5479-22F9-4F8B-B7A7-8374524DA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4A7A9-ADE8-41E2-8681-7E0A7A930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67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EE500A-DAA2-428F-BD7F-0AF4B33A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A2702-8459-4641-A4E7-3A8B166E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15311-6C80-4694-8EF7-01FBF93D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54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216CA-6C5F-443E-BF61-3FFD2FB5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52624-ACF8-486C-A45F-CB952ABC3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DD0ED-D867-4285-A7F4-27F3ACD36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544A3-BE79-4452-B46B-574BCD2C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5E4FC-CA8D-4EB1-AE95-AFD787E3F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42620-72FD-4462-AF08-E37FD399E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75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07CF-C492-49CF-ACC1-62C70ADEE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0D8D18-2D27-4F3B-AC18-2B5E12714C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5D32C-99DA-43DA-8EC6-6547D4ED3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DC919-A34E-4A4C-8405-2D1B8A9C8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4DAEE-3581-4CEE-AB9F-7476CEB0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685B1-6DD8-46A9-8E5F-0D1C8E183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86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1E91-8285-478C-A979-8FB038C6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FC9861-B5AF-48C9-B73A-7C2970E24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CB4E1-3B2B-4CA9-8578-6ACC7DF6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71B30-01F6-4924-8B43-C81BC4B3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94F3E-BD1C-424D-9A90-F804BDA8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92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BD2D06-6EAF-4D63-8630-1B6D54D7B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E03BC-D8DC-442D-919B-18F8FA5D2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1D439-A2D8-4A05-BC19-D8C7BBFD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06E82-4B9B-4D80-93CE-D040E423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98082-4028-4056-8B0F-9176C8FD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54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7108E9-21D1-4C29-AC8D-4BA669D7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2E825-9D2C-44A5-A692-9A3777743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B6CA7-951A-42F1-B6F7-DD4F70CB8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D9D3C-A9F4-454C-9994-208C0933B9F1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3393C-6520-455B-94F4-BA0E19DFF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BF204-ECFC-45A3-AD49-937FEC27E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D026A-E8A8-46AB-914F-BC387B3CB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6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AF75-FF6E-4CA1-9765-8536CEB7E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4103" y="1868129"/>
            <a:ext cx="9144000" cy="973240"/>
          </a:xfrm>
        </p:spPr>
        <p:txBody>
          <a:bodyPr/>
          <a:lstStyle/>
          <a:p>
            <a:r>
              <a:rPr lang="en-IN" dirty="0"/>
              <a:t>Aeolian Landforms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8534E2-428C-4C12-ADB8-157C52DE6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272" y="4818318"/>
            <a:ext cx="497840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By: </a:t>
            </a: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Annu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 Department of Geography,</a:t>
            </a:r>
          </a:p>
          <a:p>
            <a:pPr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Kharkhoda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Sonipat</a:t>
            </a:r>
          </a:p>
        </p:txBody>
      </p:sp>
    </p:spTree>
    <p:extLst>
      <p:ext uri="{BB962C8B-B14F-4D97-AF65-F5344CB8AC3E}">
        <p14:creationId xmlns:p14="http://schemas.microsoft.com/office/powerpoint/2010/main" val="313857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11031794" cy="363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Geomorphic processes: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those physical and chemical changes which effect the modification of the earth surficial form. It is categorized into two processes:</a:t>
            </a:r>
          </a:p>
          <a:p>
            <a:pPr marL="914400" lvl="1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Endogenetic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914400" lvl="1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Exogenetic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>
              <a:lnSpc>
                <a:spcPts val="3500"/>
              </a:lnSpc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Geomorphic agent: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natural medium which is capable of securing and transporting earth material. Examples: Running water, ground water, glacier, wind, waves, current, tides and tsunami. These agencies may be designated as mobile agents</a:t>
            </a:r>
          </a:p>
        </p:txBody>
      </p:sp>
    </p:spTree>
    <p:extLst>
      <p:ext uri="{BB962C8B-B14F-4D97-AF65-F5344CB8AC3E}">
        <p14:creationId xmlns:p14="http://schemas.microsoft.com/office/powerpoint/2010/main" val="322150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Aeolian processes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11031794" cy="5432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refers specifically to the wind’s ability to shape the surface of the earth.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Winds may erode, transport and deposit materials.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Aeolian processes are important in arid and semi arid environments such as deserts.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500"/>
              </a:lnSpc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TOPOGRAPHIC EFFECTS OF WIND EROSION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erosion manifests itself in three forms:-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Abrasion or corrasion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wearing down of surfaces by the grinding action and sand blasting of windborne particles.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lifting and removal of loose, fine grained material from the earth surface. Forms shallow basins called deflation basins.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Attrition is the grinding action, while on transit wind borne particles often collide with one another. Such mutual collision brings about a further grinding of the particles.</a:t>
            </a:r>
          </a:p>
        </p:txBody>
      </p:sp>
    </p:spTree>
    <p:extLst>
      <p:ext uri="{BB962C8B-B14F-4D97-AF65-F5344CB8AC3E}">
        <p14:creationId xmlns:p14="http://schemas.microsoft.com/office/powerpoint/2010/main" val="427133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by Wind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11031794" cy="2739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methods: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Saltation: Transported through a series of bounces.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Suspension: particles are lifted high into atmosphere and are carried great distances before they settle. </a:t>
            </a:r>
          </a:p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 or Traction or Creep: the movement of particles on ground. The coarser fragments are carried in this way.</a:t>
            </a:r>
          </a:p>
        </p:txBody>
      </p:sp>
      <p:pic>
        <p:nvPicPr>
          <p:cNvPr id="2050" name="Picture 2" descr="Image result for transportation by wind">
            <a:extLst>
              <a:ext uri="{FF2B5EF4-FFF2-40B4-BE49-F238E27FC236}">
                <a16:creationId xmlns:a16="http://schemas.microsoft.com/office/drawing/2014/main" id="{B044ACA6-5FCD-4311-85E2-EBF5E3C7B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096" y="3429000"/>
            <a:ext cx="481826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256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Aeolian Landforms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11031794" cy="408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the earth’s surface produced by either erosive or constructive action of the wind.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regions of the earth where erosion and deposition by wind are the dominant geomorphic forces shaping the face of the landscape.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Aeolian sediments are often composed of well- rounded, sand to silt sized particles that are weathered by wind abrasion during transport.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Sediments are deposited when: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velocity of the wind falls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Obstruction to wind</a:t>
            </a:r>
          </a:p>
          <a:p>
            <a:pPr marL="800100" lvl="1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Load</a:t>
            </a:r>
          </a:p>
        </p:txBody>
      </p:sp>
    </p:spTree>
    <p:extLst>
      <p:ext uri="{BB962C8B-B14F-4D97-AF65-F5344CB8AC3E}">
        <p14:creationId xmlns:p14="http://schemas.microsoft.com/office/powerpoint/2010/main" val="172223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Erosional Landforms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5515897" cy="2739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Ventifacts: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abrasion effect.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 one or more polished and faceted surfaces.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relatively rare.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mage3">
            <a:extLst>
              <a:ext uri="{FF2B5EF4-FFF2-40B4-BE49-F238E27FC236}">
                <a16:creationId xmlns:a16="http://schemas.microsoft.com/office/drawing/2014/main" id="{1419CD5E-B9B3-4948-9222-036A0006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477" y="842091"/>
            <a:ext cx="5813479" cy="55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96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5515897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2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Yardang: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Ridges that are sculpted and streamlined by wind abrasion and deflation.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Elongated in the direction of prevailing wind and are nearly always carved from relatively weak materials. 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4">
            <a:extLst>
              <a:ext uri="{FF2B5EF4-FFF2-40B4-BE49-F238E27FC236}">
                <a16:creationId xmlns:a16="http://schemas.microsoft.com/office/drawing/2014/main" id="{787F744F-1466-4CC4-98C4-A018F7F9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14" y="842091"/>
            <a:ext cx="5705306" cy="5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150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5515897" cy="229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3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Mushroom table or pedestal rock: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rock having broad upper and narrow base resembling an mushroom shape is called mushroom rocks, formed due to abrasive work of wind.</a:t>
            </a:r>
          </a:p>
        </p:txBody>
      </p:sp>
      <p:pic>
        <p:nvPicPr>
          <p:cNvPr id="5122" name="Picture 2" descr="image5">
            <a:extLst>
              <a:ext uri="{FF2B5EF4-FFF2-40B4-BE49-F238E27FC236}">
                <a16:creationId xmlns:a16="http://schemas.microsoft.com/office/drawing/2014/main" id="{1C6105F0-E347-45C6-A670-FACC2942B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64" y="842091"/>
            <a:ext cx="5852077" cy="427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image6">
            <a:extLst>
              <a:ext uri="{FF2B5EF4-FFF2-40B4-BE49-F238E27FC236}">
                <a16:creationId xmlns:a16="http://schemas.microsoft.com/office/drawing/2014/main" id="{AC45E1D0-AD1F-4284-9CA4-FBA9DB98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02" y="3261852"/>
            <a:ext cx="5515897" cy="352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96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5515897" cy="408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4"/>
            </a:pP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Desert Pavements or Lag Deposits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left behind closely packed, interlocking, angular or rounded rock fragments of pebble and cobble by wind deflation are known as lag deposits.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desert pavement is also called "reg" in western Sahara, "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in Eastern Sahara, "Gibber" in Australia and "Sai" in Central Asia. </a:t>
            </a:r>
          </a:p>
        </p:txBody>
      </p:sp>
      <p:pic>
        <p:nvPicPr>
          <p:cNvPr id="6146" name="Picture 2" descr="image7">
            <a:extLst>
              <a:ext uri="{FF2B5EF4-FFF2-40B4-BE49-F238E27FC236}">
                <a16:creationId xmlns:a16="http://schemas.microsoft.com/office/drawing/2014/main" id="{D91AE3CC-A4E2-44B7-ADE1-2A2D13248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594" y="0"/>
            <a:ext cx="5256418" cy="679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002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5515897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5"/>
            </a:pP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Blowouts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Sandy depressions in a sand dune ecosystem caused by the removal of sediments by wind.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Blowouts develop in areas where non- indurated materials lie beneath the land surface. </a:t>
            </a:r>
          </a:p>
        </p:txBody>
      </p:sp>
      <p:pic>
        <p:nvPicPr>
          <p:cNvPr id="7170" name="Picture 2" descr="image8">
            <a:extLst>
              <a:ext uri="{FF2B5EF4-FFF2-40B4-BE49-F238E27FC236}">
                <a16:creationId xmlns:a16="http://schemas.microsoft.com/office/drawing/2014/main" id="{96122956-BD7C-4346-B833-71E1902D2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68324"/>
            <a:ext cx="5870099" cy="515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D124B4-42C7-448A-9CD3-D12974CC5D73}"/>
              </a:ext>
            </a:extLst>
          </p:cNvPr>
          <p:cNvSpPr/>
          <p:nvPr/>
        </p:nvSpPr>
        <p:spPr>
          <a:xfrm>
            <a:off x="6377726" y="968324"/>
            <a:ext cx="176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spc="-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km field of view</a:t>
            </a:r>
            <a:endParaRPr lang="en-IN" sz="4400" spc="-1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80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CAB4-2E2E-459A-857A-ACD54FF3813A}"/>
              </a:ext>
            </a:extLst>
          </p:cNvPr>
          <p:cNvSpPr txBox="1">
            <a:spLocks/>
          </p:cNvSpPr>
          <p:nvPr/>
        </p:nvSpPr>
        <p:spPr>
          <a:xfrm>
            <a:off x="580103" y="309418"/>
            <a:ext cx="10436227" cy="82890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Depositional Landforms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1161648"/>
            <a:ext cx="5515897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or Sand Ripples: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Miniature dunes within a dune (not more than 2 inches tall).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form from cross winds and appear to be traveling in a different direction than the large dune.</a:t>
            </a:r>
          </a:p>
          <a:p>
            <a:pPr marL="342900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image9">
            <a:extLst>
              <a:ext uri="{FF2B5EF4-FFF2-40B4-BE49-F238E27FC236}">
                <a16:creationId xmlns:a16="http://schemas.microsoft.com/office/drawing/2014/main" id="{F715B491-4EE4-42B5-BB92-3C88EECA8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612" y="811084"/>
            <a:ext cx="5902102" cy="523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657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5614220" cy="4983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2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Loess: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aeolian sediment formed by the accumulation of wind blown silt typically in the 20-50micrometer size range.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Buff-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coloured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non-indurated, calcareous and permeable.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occur at variable altitudes and are readily recognized as Aeolian deposits.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Loess is the raw material for many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mollisols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best agricultural soils. </a:t>
            </a:r>
          </a:p>
        </p:txBody>
      </p:sp>
      <p:pic>
        <p:nvPicPr>
          <p:cNvPr id="9218" name="Picture 2" descr="image10">
            <a:extLst>
              <a:ext uri="{FF2B5EF4-FFF2-40B4-BE49-F238E27FC236}">
                <a16:creationId xmlns:a16="http://schemas.microsoft.com/office/drawing/2014/main" id="{C2CC0DCA-9E6C-4AE7-9AD7-8F4CC084C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47" y="842091"/>
            <a:ext cx="5723094" cy="567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99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842091"/>
            <a:ext cx="6027174" cy="1841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Font typeface="+mj-lt"/>
              <a:buAutoNum type="arabicPeriod" startAt="3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 dunes: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Piles of sand deposited by wind.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Leeward side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slipface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has a steeper slope.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Windward side is more gradual.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019DF7-8452-4004-8617-ACB0104E3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19" y="3165987"/>
            <a:ext cx="9423565" cy="32822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A92D46-92B1-4331-A65A-6751FE853762}"/>
              </a:ext>
            </a:extLst>
          </p:cNvPr>
          <p:cNvSpPr/>
          <p:nvPr/>
        </p:nvSpPr>
        <p:spPr>
          <a:xfrm>
            <a:off x="2340077" y="5751871"/>
            <a:ext cx="9566788" cy="696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691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9935" y="480228"/>
            <a:ext cx="9596284" cy="139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types of dunes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Barchan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Crescent -shaped dune whose long axis is transverse to the dominant wind action. </a:t>
            </a:r>
          </a:p>
        </p:txBody>
      </p:sp>
      <p:pic>
        <p:nvPicPr>
          <p:cNvPr id="10242" name="Picture 2" descr="image11">
            <a:extLst>
              <a:ext uri="{FF2B5EF4-FFF2-40B4-BE49-F238E27FC236}">
                <a16:creationId xmlns:a16="http://schemas.microsoft.com/office/drawing/2014/main" id="{0A3CF116-4A2A-4D82-A2EE-C259DF2D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81" y="1957883"/>
            <a:ext cx="9880037" cy="471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61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363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asymmetrical dunes that form perpendicular to wind direction.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 when the source of sand is elongated one and transverse to wind direction.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long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slipface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266" name="Picture 2" descr="image12">
            <a:extLst>
              <a:ext uri="{FF2B5EF4-FFF2-40B4-BE49-F238E27FC236}">
                <a16:creationId xmlns:a16="http://schemas.microsoft.com/office/drawing/2014/main" id="{86E89E3F-CA7F-498E-B512-3FE5FB827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135" y="701265"/>
            <a:ext cx="5630351" cy="600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284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318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Parabolic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Crescent-shaped dune whose long axis is transverse to dominant wind direction.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Convex in leeward side and concave in windward side.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slip-faces.</a:t>
            </a:r>
          </a:p>
        </p:txBody>
      </p:sp>
      <p:pic>
        <p:nvPicPr>
          <p:cNvPr id="12290" name="Picture 2" descr="image13">
            <a:extLst>
              <a:ext uri="{FF2B5EF4-FFF2-40B4-BE49-F238E27FC236}">
                <a16:creationId xmlns:a16="http://schemas.microsoft.com/office/drawing/2014/main" id="{C6D52B79-BF3A-4085-BEEC-65B50778D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07" y="279810"/>
            <a:ext cx="5206401" cy="65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16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453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Longitudinal/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Seif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large, elongated dune lying parallel to the prevailing wind direction. 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 dunes usually have symmetrical cross sections. They generally form in areas that are located behind an obstacle where sand is abundant and the wind is constant and strong. </a:t>
            </a:r>
          </a:p>
        </p:txBody>
      </p:sp>
      <p:pic>
        <p:nvPicPr>
          <p:cNvPr id="13314" name="Picture 2" descr="image15">
            <a:extLst>
              <a:ext uri="{FF2B5EF4-FFF2-40B4-BE49-F238E27FC236}">
                <a16:creationId xmlns:a16="http://schemas.microsoft.com/office/drawing/2014/main" id="{8D03C547-B6FC-4C7F-931F-1958363C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54" y="701264"/>
            <a:ext cx="5899709" cy="393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577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2739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pyramidal or star-shaped dune.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three or more slip- faces.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migrate along the ground, but grows vertically. </a:t>
            </a:r>
          </a:p>
        </p:txBody>
      </p:sp>
      <p:pic>
        <p:nvPicPr>
          <p:cNvPr id="14338" name="Picture 2" descr="image16">
            <a:extLst>
              <a:ext uri="{FF2B5EF4-FFF2-40B4-BE49-F238E27FC236}">
                <a16:creationId xmlns:a16="http://schemas.microsoft.com/office/drawing/2014/main" id="{C4F1555A-6D60-435A-94F4-C1C6702EC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593" y="253334"/>
            <a:ext cx="4649276" cy="6374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88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1841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Dome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Mound of sand that is circular or elliptical in shape.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no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slipfaces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5362" name="Picture 2" descr="image17">
            <a:extLst>
              <a:ext uri="{FF2B5EF4-FFF2-40B4-BE49-F238E27FC236}">
                <a16:creationId xmlns:a16="http://schemas.microsoft.com/office/drawing/2014/main" id="{A9B20FE1-2B25-472F-8419-E04300ED9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388" y="756162"/>
            <a:ext cx="4784725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Image result for dome dune">
            <a:extLst>
              <a:ext uri="{FF2B5EF4-FFF2-40B4-BE49-F238E27FC236}">
                <a16:creationId xmlns:a16="http://schemas.microsoft.com/office/drawing/2014/main" id="{C42A54B1-EF31-4BC7-8C19-99231058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156" y="2826519"/>
            <a:ext cx="5211096" cy="390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936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229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Reversing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Dunes that are intermediate between star and transverse dunes.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Ridge is asymmetrical and has two slip-faces. </a:t>
            </a:r>
          </a:p>
        </p:txBody>
      </p:sp>
      <p:pic>
        <p:nvPicPr>
          <p:cNvPr id="20482" name="Picture 2" descr="image18">
            <a:extLst>
              <a:ext uri="{FF2B5EF4-FFF2-40B4-BE49-F238E27FC236}">
                <a16:creationId xmlns:a16="http://schemas.microsoft.com/office/drawing/2014/main" id="{4ED1E00D-9C0A-4FDF-A37F-F341EA6D2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123" y="134372"/>
            <a:ext cx="4960477" cy="658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434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70271" y="701265"/>
            <a:ext cx="5368413" cy="363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Coastal Dunes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Forms when there is a large supply of beach sand and strong winds blowing from sea to shore.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Beach area must be wide.</a:t>
            </a:r>
          </a:p>
          <a:p>
            <a:pPr marL="1257300" lvl="2" indent="-342900" algn="just">
              <a:lnSpc>
                <a:spcPts val="35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Dissimilar from desert dunes in their form and shape and in the fact that they do not migrate. </a:t>
            </a:r>
          </a:p>
        </p:txBody>
      </p:sp>
      <p:pic>
        <p:nvPicPr>
          <p:cNvPr id="21506" name="Picture 2" descr="image19">
            <a:extLst>
              <a:ext uri="{FF2B5EF4-FFF2-40B4-BE49-F238E27FC236}">
                <a16:creationId xmlns:a16="http://schemas.microsoft.com/office/drawing/2014/main" id="{0EF04A07-A0E7-42C5-81D2-9B2333E1C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111" y="139802"/>
            <a:ext cx="5262447" cy="663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702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12F38E-F926-46A9-A1E9-1673B86CD9CA}"/>
              </a:ext>
            </a:extLst>
          </p:cNvPr>
          <p:cNvSpPr/>
          <p:nvPr/>
        </p:nvSpPr>
        <p:spPr>
          <a:xfrm>
            <a:off x="580103" y="320981"/>
            <a:ext cx="11297265" cy="453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ts val="35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may erode, transport and deposit materials and are effective agents in regions with sparse vegetations.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Deflation and abrasion are the two methods by which wind carries out its erosional activities on the earth's surface.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Mushroom table, pedestal rock,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yardang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ventifacts are important erosional features.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transportation takes place through suspension, saltation and creeping.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Dunes, loess and sand ripples are the depositional features.</a:t>
            </a:r>
          </a:p>
          <a:p>
            <a:pPr marL="800100" lvl="1" indent="-342900" algn="just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 dunes form in environments that favors the deposition of sand.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Barchans, transverse, parabolic and longitudinal etc.</a:t>
            </a:r>
          </a:p>
        </p:txBody>
      </p:sp>
    </p:spTree>
    <p:extLst>
      <p:ext uri="{BB962C8B-B14F-4D97-AF65-F5344CB8AC3E}">
        <p14:creationId xmlns:p14="http://schemas.microsoft.com/office/powerpoint/2010/main" val="3402079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1004</Words>
  <Application>Microsoft Office PowerPoint</Application>
  <PresentationFormat>Widescreen</PresentationFormat>
  <Paragraphs>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Office Theme</vt:lpstr>
      <vt:lpstr>Aeolian Landforms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Aeolian Landforms</dc:title>
  <dc:creator>Himanshu Sangwan</dc:creator>
  <cp:lastModifiedBy>Himanshu Sangwan</cp:lastModifiedBy>
  <cp:revision>10</cp:revision>
  <dcterms:created xsi:type="dcterms:W3CDTF">2019-11-25T01:11:37Z</dcterms:created>
  <dcterms:modified xsi:type="dcterms:W3CDTF">2020-03-30T10:05:33Z</dcterms:modified>
</cp:coreProperties>
</file>